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22" Type="http://schemas.openxmlformats.org/officeDocument/2006/relationships/font" Target="fonts/Oswald-regular.fntdata"/><Relationship Id="rId10" Type="http://schemas.openxmlformats.org/officeDocument/2006/relationships/slide" Target="slides/slide6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slide" Target="slides/slide1.xml"/><Relationship Id="rId19" Type="http://schemas.openxmlformats.org/officeDocument/2006/relationships/font" Target="fonts/Montserrat-bold.fntdata"/><Relationship Id="rId6" Type="http://schemas.openxmlformats.org/officeDocument/2006/relationships/slide" Target="slides/slide2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8be5a46b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8be5a46b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08be5a46b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08be5a46b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8be5a46b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08be5a46b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8b77ad5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8b77ad5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8be5a46b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8be5a46b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08be5a46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08be5a46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8be5a46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8be5a46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08be5a46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08be5a46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Multiclass Classification Problem with Convolutional Neural Networks</a:t>
            </a:r>
            <a:endParaRPr sz="30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Big Data Content Analytics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7011200" y="4016925"/>
            <a:ext cx="20631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Harper Bush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Maria Nikolatou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Dimitra Afrati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94450" y="305250"/>
            <a:ext cx="873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Judging a book by its Cover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8402" l="13621" r="1668" t="23666"/>
          <a:stretch/>
        </p:blipFill>
        <p:spPr>
          <a:xfrm>
            <a:off x="94442" y="1017725"/>
            <a:ext cx="8737858" cy="39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Image Classification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Why CNN?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Biologically inspired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Faster Training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Better Accuracy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75" y="418125"/>
            <a:ext cx="5134050" cy="49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942775"/>
            <a:ext cx="42726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57000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31 Initial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One hot encoded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Shrunk to 5 select categories: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Mystery, Thriller and Suspense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Money and Business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Travel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Romance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Medical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36956" l="26902" r="7674" t="29348"/>
          <a:stretch/>
        </p:blipFill>
        <p:spPr>
          <a:xfrm>
            <a:off x="2431925" y="445025"/>
            <a:ext cx="6121925" cy="177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12193" l="7259" r="49707" t="29409"/>
          <a:stretch/>
        </p:blipFill>
        <p:spPr>
          <a:xfrm>
            <a:off x="4949050" y="2627700"/>
            <a:ext cx="2545075" cy="19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4100" y="1178175"/>
            <a:ext cx="4007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32 Filters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Size of (3,3)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ReLU Activation Function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Shape (224,224,3)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Dropout Layer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Pooling Layer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BatchNormalization layer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Softmax Function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4444" l="15590" r="27089" t="37460"/>
          <a:stretch/>
        </p:blipFill>
        <p:spPr>
          <a:xfrm>
            <a:off x="3606050" y="775050"/>
            <a:ext cx="5384150" cy="37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779175"/>
            <a:ext cx="3741600" cy="20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accuracy: 75%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Validation accuracy: 50%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Possible improvement by increasing the number of epochs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5230" l="17257" r="50618" t="43728"/>
          <a:stretch/>
        </p:blipFill>
        <p:spPr>
          <a:xfrm>
            <a:off x="4845525" y="273750"/>
            <a:ext cx="3261576" cy="22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25708" l="15814" r="47097" t="34703"/>
          <a:stretch/>
        </p:blipFill>
        <p:spPr>
          <a:xfrm>
            <a:off x="4627489" y="2500100"/>
            <a:ext cx="3903888" cy="22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New Data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171950" y="1096725"/>
            <a:ext cx="8520600" cy="19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 Images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Photos we took of our own books at home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Photos from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Transformed to 224x224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model is best at identifying travel books (worst at Medical books)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60% correctly predicted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25626" l="12663" r="0" t="21764"/>
          <a:stretch/>
        </p:blipFill>
        <p:spPr>
          <a:xfrm>
            <a:off x="171950" y="3167026"/>
            <a:ext cx="5133974" cy="17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37314" l="15704" r="58319" t="41829"/>
          <a:stretch/>
        </p:blipFill>
        <p:spPr>
          <a:xfrm>
            <a:off x="5456999" y="3410350"/>
            <a:ext cx="3034574" cy="13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Total test size 25 photos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Each category was represented by 5 images in the test data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Metrics for evaluation: Accuracy &amp; Confusion Matrix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accuracy metric indicates how often the model classified correct the book covers.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Accuracy on Test Data: 60%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Compared to Randomness (20%) increasement in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accurate classification by 40%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37314" l="15704" r="58319" t="41829"/>
          <a:stretch/>
        </p:blipFill>
        <p:spPr>
          <a:xfrm>
            <a:off x="5593324" y="3198400"/>
            <a:ext cx="3034574" cy="13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Predictions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347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96475" y="3542825"/>
            <a:ext cx="30000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</a:t>
            </a:r>
            <a:r>
              <a:rPr lang="en" sz="1200"/>
              <a:t>ategory: Travel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Prediction: Travel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[1.26505062e-01, 2.50732508e-02, 7.85804093e-02, 5.03052957e-03,   7.64810741e-01]]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766175" y="3637325"/>
            <a:ext cx="30000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Category: Romance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Prediction: Romance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[1.71138759e-04,1.26438317e-04,2.76215702e-01, 7.23481596e-01, 5.09960591e-06]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050" y="126072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894225" y="3637525"/>
            <a:ext cx="30000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Category: Business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Prediction: Travel (incorrect)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rgbClr val="FFFFFF"/>
                </a:highlight>
              </a:rPr>
              <a:t>[1.70963794e-01,4.83707264e-02,2.59321153e-01, 1.56107679e-01, 3.65236670e-01]</a:t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125" y="126082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